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6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4F49-0D0E-4E0C-934C-3C521862C62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4BA39-B043-4E15-A354-6C88D8C5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3505-BD1F-5B8B-276C-80595BE6C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60C7E-6789-ADA3-F662-6449EE180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88218-4F69-727B-EADE-9E613FD4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BC8-8F75-4B3D-AB9E-214B7BE0372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1EAC1-1423-3584-7D0D-FF342EB0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7AEE8-F70A-D1DD-D790-D9EF6B88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61D-A0CF-40EE-A5AE-566CDCEE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3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3E4B-60D6-96A5-8DBA-36046187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23D16-9A03-636D-0F78-0AEF6A47C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3CB4-3AEE-020E-495E-31F9FB9B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BC8-8F75-4B3D-AB9E-214B7BE0372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E0B16-EF1B-335D-DAD0-6F12B0A07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09DF-2F59-32DE-3ECE-0699FD4E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61D-A0CF-40EE-A5AE-566CDCEE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6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24BA4-ABCB-5B84-5C26-0E4D2D270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D642F-2FC7-A51B-A347-6F295E904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F035A-ACEE-E62E-914F-18F8ACE1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BC8-8F75-4B3D-AB9E-214B7BE0372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C5E37-7545-4F89-4F50-02559F10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AA88-6610-8CF5-39A2-59FB9925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61D-A0CF-40EE-A5AE-566CDCEE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58D8-202B-4CEF-17B3-0B046A9C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333D-1FB7-6D65-0809-DA9BC5767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D9D29-DD9A-7CFA-DFCB-B613B902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BC8-8F75-4B3D-AB9E-214B7BE0372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9373F-A784-22E6-DB70-DF8BB325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9E2AE-5AF7-0D2D-2CE0-4B1C974F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61D-A0CF-40EE-A5AE-566CDCEE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E4B2-A5BD-2BBD-8A05-AF9EC5B7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6D1DF-FE09-96B2-35C7-6BA98AF85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71EE3-D5A9-0EE7-27FE-31EF371B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BC8-8F75-4B3D-AB9E-214B7BE0372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7E788-433A-2F6C-89A9-4D1E8962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814C5-70BE-83C9-1FCB-7AF27CB2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61D-A0CF-40EE-A5AE-566CDCEE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1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C065-4EB8-9462-D824-81EA82B0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DA2C-E495-B469-2405-66F5F4A46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32C7C-6402-692A-C5A2-D43047943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6CD4C-FD9A-FAF0-CE41-4007CB9D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BC8-8F75-4B3D-AB9E-214B7BE0372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D4765-0173-2AF8-5A36-E5001032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BE774-3048-F11C-C8AE-93D20212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61D-A0CF-40EE-A5AE-566CDCEE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CE8D-C8C1-29A3-5E23-69007D70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9F749-A77E-E5A0-6096-1477AD3A9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55BB8-57E9-0468-F6AD-DA4105D31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E6956-AA5B-232B-522F-CE8A352BB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DD451-1698-658C-796E-29F16B1FE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8CACA-58AC-56B0-7558-8BE1ADE2E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BC8-8F75-4B3D-AB9E-214B7BE0372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7A5CC-ABEF-9A6F-4EC0-39DCBFFF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49D52-EF95-46A8-5412-5F27F8B9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61D-A0CF-40EE-A5AE-566CDCEE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4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A92D-E5D4-17FC-0E80-9490BEFE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86348-2684-E5D0-A0F3-5F3DF6F0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BC8-8F75-4B3D-AB9E-214B7BE0372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2C683-EF46-EB81-3CBF-C0E33CDC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1DFF3-55AF-7B5C-445D-E79ABEDD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61D-A0CF-40EE-A5AE-566CDCEE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4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F1FDD-9801-E920-DD00-31E18C67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BC8-8F75-4B3D-AB9E-214B7BE0372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B33B80-0D66-FAF3-1D38-9249E067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5AD-D4F6-983F-EA0C-060810A1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61D-A0CF-40EE-A5AE-566CDCEE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7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E62E-E69E-4217-926B-9385C53B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04884-43DA-9B89-B4E2-7AA352701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35601-987A-2642-C026-9CDDCACB5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46859-520B-F4D7-ADB1-565DFE61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BC8-8F75-4B3D-AB9E-214B7BE0372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0CD1C-B67A-DE91-2B79-F3B8FEF4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56654-383A-68EE-9904-CC3E3831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61D-A0CF-40EE-A5AE-566CDCEE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8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7C41-909D-937E-E841-C7E98D09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BA167-5664-106C-48EC-29364FB12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7680B-0205-00C8-0EAD-15A77EE42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82701-93FB-0AA2-AB18-3B75A1CF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EBC8-8F75-4B3D-AB9E-214B7BE0372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02471-5809-B91A-5DDB-C6BF0BC2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65570-0CDB-A60A-206F-F5A411A1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61D-A0CF-40EE-A5AE-566CDCEE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1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A8A6F-0720-6089-0C1E-ADB5C017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BA39F-64EB-3C8A-5BA1-2FEE1D49A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0E051-4ABA-AAFD-1378-5C558E49A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EBC8-8F75-4B3D-AB9E-214B7BE0372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7217C-8834-C850-BFEB-58F8EB79A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956E6-FD8C-D4DB-6F05-A73185D85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1F61D-A0CF-40EE-A5AE-566CDCEEE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8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517B-CB28-F642-70BC-56B619A4D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1393"/>
            <a:ext cx="9144000" cy="1287025"/>
          </a:xfrm>
        </p:spPr>
        <p:txBody>
          <a:bodyPr>
            <a:normAutofit/>
          </a:bodyPr>
          <a:lstStyle/>
          <a:p>
            <a:r>
              <a:rPr lang="en-US" sz="4000" dirty="0" err="1"/>
              <a:t>PlanMoGPT</a:t>
            </a:r>
            <a:r>
              <a:rPr lang="en-US" sz="4000" dirty="0"/>
              <a:t>: Flow-Enhanced Progressive Planning for Text-to-Motion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5CE6F-984C-4789-773F-3147E935F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5036"/>
            <a:ext cx="9144000" cy="1087876"/>
          </a:xfrm>
        </p:spPr>
        <p:txBody>
          <a:bodyPr>
            <a:normAutofit/>
          </a:bodyPr>
          <a:lstStyle/>
          <a:p>
            <a:r>
              <a:rPr lang="en-US" sz="2000" dirty="0"/>
              <a:t>Authors: </a:t>
            </a:r>
            <a:r>
              <a:rPr lang="en-US" sz="2000" dirty="0" err="1"/>
              <a:t>Chuhao</a:t>
            </a:r>
            <a:r>
              <a:rPr lang="en-US" sz="2000" dirty="0"/>
              <a:t> Jin, </a:t>
            </a:r>
            <a:r>
              <a:rPr lang="en-US" sz="2000" dirty="0" err="1"/>
              <a:t>Haosen</a:t>
            </a:r>
            <a:r>
              <a:rPr lang="en-US" sz="2000" dirty="0"/>
              <a:t> Li, </a:t>
            </a:r>
            <a:r>
              <a:rPr lang="en-US" sz="2000" dirty="0" err="1"/>
              <a:t>Bingzi</a:t>
            </a:r>
            <a:r>
              <a:rPr lang="en-US" sz="2000" dirty="0"/>
              <a:t> Zhang, Che Liu, </a:t>
            </a:r>
            <a:r>
              <a:rPr lang="en-US" sz="2000" dirty="0" err="1"/>
              <a:t>Xiting</a:t>
            </a:r>
            <a:r>
              <a:rPr lang="en-US" sz="2000" dirty="0"/>
              <a:t> Wang, </a:t>
            </a:r>
            <a:r>
              <a:rPr lang="en-US" sz="2000" dirty="0" err="1"/>
              <a:t>Ruihua</a:t>
            </a:r>
            <a:r>
              <a:rPr lang="en-US" sz="2000" dirty="0"/>
              <a:t> Song, </a:t>
            </a:r>
            <a:r>
              <a:rPr lang="en-US" sz="2000" dirty="0" err="1"/>
              <a:t>Wenbing</a:t>
            </a:r>
            <a:r>
              <a:rPr lang="en-US" sz="2000" dirty="0"/>
              <a:t> Huang, Ying Qui, </a:t>
            </a:r>
            <a:r>
              <a:rPr lang="en-US" sz="2000" dirty="0" err="1"/>
              <a:t>Fuzheng</a:t>
            </a:r>
            <a:r>
              <a:rPr lang="en-US" sz="2000" dirty="0"/>
              <a:t> Zhang, Di Zhang</a:t>
            </a:r>
          </a:p>
          <a:p>
            <a:r>
              <a:rPr lang="en-US" sz="2000" dirty="0"/>
              <a:t>Jun 2025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E08C6BF-9D21-FAF9-6E6A-1FC88C31C535}"/>
              </a:ext>
            </a:extLst>
          </p:cNvPr>
          <p:cNvSpPr txBox="1">
            <a:spLocks/>
          </p:cNvSpPr>
          <p:nvPr/>
        </p:nvSpPr>
        <p:spPr>
          <a:xfrm>
            <a:off x="1524000" y="5735637"/>
            <a:ext cx="9144000" cy="715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Presented by: Aye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Myat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Htwar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Paing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5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D80B-EE6B-B6FB-1928-21709FAC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AFEFB-16F9-FF26-E260-4894C2A8F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Strengths:</a:t>
            </a:r>
          </a:p>
          <a:p>
            <a:r>
              <a:rPr lang="en-US" dirty="0"/>
              <a:t>State-of-the-art results across benchmarks.</a:t>
            </a:r>
          </a:p>
          <a:p>
            <a:r>
              <a:rPr lang="en-US" dirty="0"/>
              <a:t>Strong performance for long-sequence motion.</a:t>
            </a:r>
          </a:p>
          <a:p>
            <a:r>
              <a:rPr lang="en-US" dirty="0"/>
              <a:t>Solves diversity-quality trade-off.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Weaknesses:</a:t>
            </a:r>
          </a:p>
          <a:p>
            <a:r>
              <a:rPr lang="en-US" dirty="0"/>
              <a:t>Inference slower than some token-based baselines.</a:t>
            </a:r>
          </a:p>
          <a:p>
            <a:r>
              <a:rPr lang="en-US" dirty="0"/>
              <a:t>Suboptimal performance on small datasets.</a:t>
            </a:r>
          </a:p>
        </p:txBody>
      </p:sp>
    </p:spTree>
    <p:extLst>
      <p:ext uri="{BB962C8B-B14F-4D97-AF65-F5344CB8AC3E}">
        <p14:creationId xmlns:p14="http://schemas.microsoft.com/office/powerpoint/2010/main" val="267651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8E79-AA1A-C19F-06B5-CBC45D85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615E-4037-953F-724A-55E945D40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PlanMoGPT</a:t>
            </a:r>
            <a:r>
              <a:rPr lang="en-US" dirty="0"/>
              <a:t> integrates progressive planning with flow-enhanced tokenization.</a:t>
            </a:r>
          </a:p>
          <a:p>
            <a:r>
              <a:rPr lang="en-US" dirty="0"/>
              <a:t>Improves motion quality, diversity, and semantic alignment.</a:t>
            </a:r>
          </a:p>
          <a:p>
            <a:r>
              <a:rPr lang="en-US" dirty="0"/>
              <a:t>Outperforms both diffusion and token-based approaches.</a:t>
            </a:r>
          </a:p>
          <a:p>
            <a:r>
              <a:rPr lang="en-US" dirty="0"/>
              <a:t>Future Work: extend to facial expressions, hand motions, and interactive tasks.</a:t>
            </a:r>
          </a:p>
        </p:txBody>
      </p:sp>
    </p:spTree>
    <p:extLst>
      <p:ext uri="{BB962C8B-B14F-4D97-AF65-F5344CB8AC3E}">
        <p14:creationId xmlns:p14="http://schemas.microsoft.com/office/powerpoint/2010/main" val="306150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7F97-379C-32F7-C86E-F8F45D6D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FF639-9F94-8094-F6EA-0DB0B93C1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LLMs have achieved breakthroughs in multimodal tasks.</a:t>
            </a:r>
          </a:p>
          <a:p>
            <a:r>
              <a:rPr lang="en-US" dirty="0"/>
              <a:t>In text-to-motion generation, LLM-based models lag behind diffusion methods.</a:t>
            </a:r>
          </a:p>
          <a:p>
            <a:r>
              <a:rPr lang="en-US" dirty="0"/>
              <a:t>Main challenge: motion tokenization granularity.</a:t>
            </a:r>
          </a:p>
          <a:p>
            <a:pPr lvl="1"/>
            <a:r>
              <a:rPr lang="en-US" dirty="0"/>
              <a:t>Fine-grained : detailed but locally dependent.</a:t>
            </a:r>
          </a:p>
          <a:p>
            <a:pPr lvl="1"/>
            <a:r>
              <a:rPr lang="en-US" dirty="0"/>
              <a:t>Coarse-grained : stable but loses detail.</a:t>
            </a:r>
          </a:p>
          <a:p>
            <a:r>
              <a:rPr lang="en-US" dirty="0"/>
              <a:t>Goal: Generate motion that is high-quality, semantically aligned, and diverse.</a:t>
            </a:r>
          </a:p>
        </p:txBody>
      </p:sp>
    </p:spTree>
    <p:extLst>
      <p:ext uri="{BB962C8B-B14F-4D97-AF65-F5344CB8AC3E}">
        <p14:creationId xmlns:p14="http://schemas.microsoft.com/office/powerpoint/2010/main" val="310057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4A2-BB42-E4DA-A102-38A48187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621A-333B-F263-3099-16B1B74DD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balance global coherence with fine motion details?</a:t>
            </a:r>
          </a:p>
          <a:p>
            <a:r>
              <a:rPr lang="en-US" dirty="0"/>
              <a:t>Existing methods:</a:t>
            </a:r>
          </a:p>
          <a:p>
            <a:pPr lvl="1"/>
            <a:r>
              <a:rPr lang="en-US" dirty="0"/>
              <a:t>Fine-grained: causes local dependency</a:t>
            </a:r>
          </a:p>
          <a:p>
            <a:pPr lvl="1"/>
            <a:r>
              <a:rPr lang="en-US" dirty="0"/>
              <a:t>Coarse-grained: misses important details</a:t>
            </a:r>
          </a:p>
        </p:txBody>
      </p:sp>
    </p:spTree>
    <p:extLst>
      <p:ext uri="{BB962C8B-B14F-4D97-AF65-F5344CB8AC3E}">
        <p14:creationId xmlns:p14="http://schemas.microsoft.com/office/powerpoint/2010/main" val="397660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DDA8-4CBB-3715-B2D6-F7C4C2DF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</a:t>
            </a:r>
            <a:r>
              <a:rPr lang="en-US" sz="3000" dirty="0"/>
              <a:t>(</a:t>
            </a:r>
            <a:r>
              <a:rPr lang="en-US" sz="3000" dirty="0" err="1"/>
              <a:t>PlanMoGPT</a:t>
            </a:r>
            <a:r>
              <a:rPr lang="en-US" sz="3000" dirty="0"/>
              <a:t> framework)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723F8-984C-D1A2-0617-119B2818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Flow-Enhanced Motion Tokenizer</a:t>
            </a:r>
          </a:p>
          <a:p>
            <a:pPr lvl="1"/>
            <a:r>
              <a:rPr lang="en-US" dirty="0" err="1"/>
              <a:t>Downsampling</a:t>
            </a:r>
            <a:r>
              <a:rPr lang="en-US" dirty="0"/>
              <a:t> reduced (r=2) for higher temporal resolution.</a:t>
            </a:r>
          </a:p>
          <a:p>
            <a:pPr lvl="1"/>
            <a:r>
              <a:rPr lang="en-US" dirty="0"/>
              <a:t>Larger codebook (4096) to capture details.</a:t>
            </a:r>
          </a:p>
          <a:p>
            <a:pPr lvl="1"/>
            <a:r>
              <a:rPr lang="en-US" dirty="0"/>
              <a:t>Flow-matching decoder recovers motion nuances.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Progressive Planning with LLM</a:t>
            </a:r>
          </a:p>
          <a:p>
            <a:pPr lvl="1"/>
            <a:r>
              <a:rPr lang="en-US" dirty="0"/>
              <a:t>Coarse-to-fine generation:</a:t>
            </a:r>
          </a:p>
          <a:p>
            <a:pPr lvl="2"/>
            <a:r>
              <a:rPr lang="en-US" dirty="0"/>
              <a:t>4-frame = global plan/ rough skeleton</a:t>
            </a:r>
          </a:p>
          <a:p>
            <a:pPr lvl="2"/>
            <a:r>
              <a:rPr lang="en-US" dirty="0"/>
              <a:t>2-frame = mid-level refinement</a:t>
            </a:r>
          </a:p>
          <a:p>
            <a:pPr lvl="2"/>
            <a:r>
              <a:rPr lang="en-US" dirty="0"/>
              <a:t>1-frame = detailed sequence</a:t>
            </a:r>
          </a:p>
          <a:p>
            <a:pPr lvl="1"/>
            <a:r>
              <a:rPr lang="en-US" dirty="0"/>
              <a:t>Allows error correction across levels</a:t>
            </a:r>
          </a:p>
        </p:txBody>
      </p:sp>
    </p:spTree>
    <p:extLst>
      <p:ext uri="{BB962C8B-B14F-4D97-AF65-F5344CB8AC3E}">
        <p14:creationId xmlns:p14="http://schemas.microsoft.com/office/powerpoint/2010/main" val="308421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565DAF-34F4-DCCB-7B02-6E78908B2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121920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4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C341-A4D3-BBC8-831A-46A8AB79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062D3-DBFC-60AB-98DB-CFBD0F51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HumanML3D++ dataset:</a:t>
            </a:r>
          </a:p>
          <a:p>
            <a:pPr lvl="1"/>
            <a:r>
              <a:rPr lang="en-US" dirty="0"/>
              <a:t>FID improved 0.380 to 0.141 (63.8% better)</a:t>
            </a:r>
          </a:p>
          <a:p>
            <a:pPr lvl="1"/>
            <a:r>
              <a:rPr lang="en-US" dirty="0"/>
              <a:t>Motion diversity improved by 49.9%.</a:t>
            </a:r>
          </a:p>
          <a:p>
            <a:r>
              <a:rPr lang="en-US" dirty="0"/>
              <a:t>KIT-ML++ dataset:</a:t>
            </a:r>
          </a:p>
          <a:p>
            <a:pPr lvl="1"/>
            <a:r>
              <a:rPr lang="en-US" dirty="0"/>
              <a:t>FID improved 0.425 to 0.230.</a:t>
            </a:r>
          </a:p>
          <a:p>
            <a:pPr lvl="1"/>
            <a:r>
              <a:rPr lang="en-US" dirty="0"/>
              <a:t>Diversity also much higher.</a:t>
            </a:r>
          </a:p>
          <a:p>
            <a:r>
              <a:rPr lang="en-US" dirty="0"/>
              <a:t>Outperforms both diffusion-based and LLM token-based baselines.</a:t>
            </a:r>
          </a:p>
          <a:p>
            <a:r>
              <a:rPr lang="en-US" dirty="0"/>
              <a:t>Especially effective in long-sequence, complex motion generation.</a:t>
            </a:r>
          </a:p>
        </p:txBody>
      </p:sp>
    </p:spTree>
    <p:extLst>
      <p:ext uri="{BB962C8B-B14F-4D97-AF65-F5344CB8AC3E}">
        <p14:creationId xmlns:p14="http://schemas.microsoft.com/office/powerpoint/2010/main" val="367707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4532616F-A746-BE5F-3A03-359D41396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8"/>
            <a:ext cx="121920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5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BAB779-33F0-895D-1656-60861097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81F1FD-8377-F555-5725-82222068DA03}"/>
              </a:ext>
            </a:extLst>
          </p:cNvPr>
          <p:cNvSpPr txBox="1"/>
          <p:nvPr/>
        </p:nvSpPr>
        <p:spPr>
          <a:xfrm>
            <a:off x="169606" y="6456823"/>
            <a:ext cx="11852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ival-sans"/>
              </a:rPr>
              <a:t>Different methods repeatedly generate 30 motions based on the same text. Similar motions are grouped and reported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6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6D6F-A500-6F27-93D5-30054228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4DFA-816A-BBD8-AD5A-D318EE2B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Progressive planning mitigates local dependency issues.</a:t>
            </a:r>
          </a:p>
          <a:p>
            <a:r>
              <a:rPr lang="en-US" dirty="0"/>
              <a:t>Flow-enhanced tokenizer preserves details while maintaining global consistency.</a:t>
            </a:r>
          </a:p>
          <a:p>
            <a:r>
              <a:rPr lang="en-US" dirty="0"/>
              <a:t>Balances motion diversity with generation quality.</a:t>
            </a:r>
          </a:p>
          <a:p>
            <a:r>
              <a:rPr lang="en-US" dirty="0"/>
              <a:t>Performs best on large-scale, high-resolution datasets (HumanML3D++)</a:t>
            </a:r>
          </a:p>
          <a:p>
            <a:r>
              <a:rPr lang="en-US" dirty="0"/>
              <a:t>Weaker performance on smaller datasets (KIT-ML)</a:t>
            </a:r>
          </a:p>
        </p:txBody>
      </p:sp>
    </p:spTree>
    <p:extLst>
      <p:ext uri="{BB962C8B-B14F-4D97-AF65-F5344CB8AC3E}">
        <p14:creationId xmlns:p14="http://schemas.microsoft.com/office/powerpoint/2010/main" val="26590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384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rival-sans</vt:lpstr>
      <vt:lpstr>Arial</vt:lpstr>
      <vt:lpstr>Calibri</vt:lpstr>
      <vt:lpstr>Calibri Light</vt:lpstr>
      <vt:lpstr>Office Theme</vt:lpstr>
      <vt:lpstr>PlanMoGPT: Flow-Enhanced Progressive Planning for Text-to-Motion Synthesis</vt:lpstr>
      <vt:lpstr>Introduction</vt:lpstr>
      <vt:lpstr>Research Problem</vt:lpstr>
      <vt:lpstr>Methodology (PlanMoGPT framework)</vt:lpstr>
      <vt:lpstr>PowerPoint Presentation</vt:lpstr>
      <vt:lpstr>Key Findings</vt:lpstr>
      <vt:lpstr>PowerPoint Presentation</vt:lpstr>
      <vt:lpstr>PowerPoint Presentation</vt:lpstr>
      <vt:lpstr>Discussion</vt:lpstr>
      <vt:lpstr>Strengths and Weakness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dcterms:created xsi:type="dcterms:W3CDTF">2025-08-29T07:57:22Z</dcterms:created>
  <dcterms:modified xsi:type="dcterms:W3CDTF">2025-09-01T13:19:28Z</dcterms:modified>
</cp:coreProperties>
</file>