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d1552f0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3d1552f0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오디오 기반으로 생성된 첼로 연주 모션이 얼마나 현실적이고 음악과 일치하며, 기존 기법보다 우수한 품질을 가지는지를 평가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FCD (Finger-Contact Distance) ↓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왼손 손가락 끝과 스트링 트리거 포인트 간의 거리.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짧을수록 손가락이 올바른 위치에 있다는 의미 → 좋은 연주 자세.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BSD (Bow-String Distance) ↓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활과 스트링 간의 거리 → 활이 얼마나 정확히 스트링을 긁는지.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작을수록 좋은 물리적 상호작용.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BF1 (Bowing F1-Score) ↑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활이 언제 스트링을 긁는지에 대한 시간적 정확도 평가.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ground truth bowing attack 타이밍과 예측 타이밍의 일치도 기반.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BCS (Bowing Cosine Similarity) ↑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활과 스트링 간의 시간에 따른 상대 거리 변화를 코사인 유사도로 측정.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인간 연주 패턴과의 유사성을 반영.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3d1552f0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3d1552f0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압력 세기 표현 부족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ko"/>
              <a:t>현재는 눌렀는지, 안 늘렀는지만 모델링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ko"/>
              <a:t>실제 연주에서 중요한 압력 강도, 미세 진동은 반영이 불가능함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ko"/>
              <a:t>&gt; 압력 센서를 이용할 필요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SMPL-X mesh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retargeting </a:t>
            </a:r>
            <a:r>
              <a:rPr lang="ko"/>
              <a:t>어려움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ko"/>
              <a:t>생성된 모션은 SMPL-X 기반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ko"/>
              <a:t>실제로 적용하먄 상호작용 정보 손실,,,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3d1552f0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3d1552f0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3d1552f0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3d1552f0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3d1552f0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3d1552f0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첼로는 손, 활, 줄 간의 미세한 상호작용이 필요한 연속적 조작이 특징인 현악기입니다.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기존에 사용한 방식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Supervised Learning 지도학습 : 전신이 아닌 부분 동작만, 악기와의 상호작용 부족.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Reinforcement Learning 강화학습: 손 동작만 생성, 오디오 입력이 아님, 물리 시뮬레이션 필요.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ko">
                <a:solidFill>
                  <a:schemeClr val="dk1"/>
                </a:solidFill>
              </a:rPr>
              <a:t>전신 관절 회전 (Body Joints)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21개 관절 (pelvis 제외)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각 관절을 6D 회전 표현으로 저장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ko">
                <a:solidFill>
                  <a:schemeClr val="dk1"/>
                </a:solidFill>
              </a:rPr>
              <a:t>21×6=12621×6=126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ko">
                <a:solidFill>
                  <a:schemeClr val="dk1"/>
                </a:solidFill>
              </a:rPr>
              <a:t>왼손 + 오른손 관절 (Hand Joints)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각 손 15개 관절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마찬가지로 6D 회전 표현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ko">
                <a:solidFill>
                  <a:schemeClr val="dk1"/>
                </a:solidFill>
              </a:rPr>
              <a:t>(15+15)×6=180(15+15)×6=180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ko">
                <a:solidFill>
                  <a:schemeClr val="dk1"/>
                </a:solidFill>
              </a:rPr>
              <a:t>활(bow) 방향 벡터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단위 벡터 v^∈R3v^∈R3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활의 시작점(frog)은 왼손의 중지·약지·엄지 사이에 고정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>
                <a:solidFill>
                  <a:schemeClr val="dk1"/>
                </a:solidFill>
              </a:rPr>
              <a:t>방향 벡터만 알면 활의 끝(tip) 위치 계산 가능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ko">
                <a:solidFill>
                  <a:schemeClr val="dk1"/>
                </a:solidFill>
              </a:rPr>
              <a:t>총합=126+180+3=309총합=126+180+3=309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3d1552f0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3d1552f0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3d1552f0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3d1552f0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연주자의 신체 크기, 성별, 악기 형태가 달라서 일관된 모션 생성이 어렵기 때문에, 데이터를 동일 인물 + 동일 첼로 기준으로 정규화합니다.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Cello: 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-"/>
            </a:pPr>
            <a:r>
              <a:rPr lang="ko">
                <a:solidFill>
                  <a:schemeClr val="dk1"/>
                </a:solidFill>
              </a:rPr>
              <a:t>실제 첼로는 아치형(arched) 구조 → 활이 한 번에 하나의 줄만 닿도록 설계됨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-"/>
            </a:pPr>
            <a:r>
              <a:rPr lang="ko">
                <a:solidFill>
                  <a:schemeClr val="dk1"/>
                </a:solidFill>
              </a:rPr>
              <a:t>SPD 데이터셋은 브리지가 평평하게 복원됨 → 활이 움직일 때 두 줄 이상 동시에 닿는 것처럼 보이는 아티팩트 발생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-"/>
            </a:pPr>
            <a:r>
              <a:rPr lang="ko">
                <a:solidFill>
                  <a:schemeClr val="dk1"/>
                </a:solidFill>
              </a:rPr>
              <a:t>특히 중간 현은 양 옆 줄과 가까워서 겹침이나 간섭(artifact)이 쉽게 발생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Human: </a:t>
            </a:r>
            <a:r>
              <a:rPr lang="ko">
                <a:solidFill>
                  <a:schemeClr val="dk1"/>
                </a:solidFill>
              </a:rPr>
              <a:t>VPoser (SMPL-X) 기반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전신을 평균 신체 형태로 정규화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ko">
                <a:solidFill>
                  <a:schemeClr val="dk1"/>
                </a:solidFill>
              </a:rPr>
              <a:t>손목 중심으로 정밀 보정 (어깨/팔꿈치는 고정 안 함)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3d1552f0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3d1552f0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3d1552f0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3d1552f0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/>
              <a:t>HICL -&gt; </a:t>
            </a:r>
            <a:r>
              <a:rPr lang="ko" sz="1000">
                <a:solidFill>
                  <a:schemeClr val="dk1"/>
                </a:solidFill>
              </a:rPr>
              <a:t>왼손 손가락이 소리를 내는 현에 정확히 닿도록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3d1552f0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73d1552f0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ko" sz="1200">
                <a:solidFill>
                  <a:schemeClr val="dk1"/>
                </a:solidFill>
              </a:rPr>
              <a:t>오디오 입력 → (OpenAI) Jukebox</a:t>
            </a:r>
            <a:r>
              <a:rPr lang="ko" sz="1200">
                <a:solidFill>
                  <a:schemeClr val="dk1"/>
                </a:solidFill>
              </a:rPr>
              <a:t> →Transformer Encoder </a:t>
            </a:r>
            <a:r>
              <a:rPr lang="ko" sz="1200">
                <a:solidFill>
                  <a:schemeClr val="dk1"/>
                </a:solidFill>
              </a:rPr>
              <a:t>→ audio를 Latent Condition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ko" sz="1200">
                <a:solidFill>
                  <a:schemeClr val="dk1"/>
                </a:solidFill>
              </a:rPr>
              <a:t>노이즈 모션 xt​ 입력 + timestep 정보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ko" sz="1200">
                <a:solidFill>
                  <a:schemeClr val="dk1"/>
                </a:solidFill>
              </a:rPr>
              <a:t>DiT Block × N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ko" sz="1200">
                <a:solidFill>
                  <a:schemeClr val="dk1"/>
                </a:solidFill>
              </a:rPr>
              <a:t>Self-Attention: 모션 시퀀스 내부 패턴 학습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ko" sz="1200">
                <a:solidFill>
                  <a:schemeClr val="dk1"/>
                </a:solidFill>
              </a:rPr>
              <a:t>Cross-Attention: 오디오 조건 반영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ko" sz="1200">
                <a:solidFill>
                  <a:schemeClr val="dk1"/>
                </a:solidFill>
              </a:rPr>
              <a:t>AdaLN-Zero: timestep·조건 기반 scale/shift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ko" sz="1200">
                <a:solidFill>
                  <a:schemeClr val="dk1"/>
                </a:solidFill>
              </a:rPr>
              <a:t>노이즈 제거 → 최종 모션 x0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ko" sz="1200">
                <a:solidFill>
                  <a:schemeClr val="dk1"/>
                </a:solidFill>
              </a:rPr>
              <a:t>ICL 기반 학습으로 더욱 정교하게 학습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</a:rPr>
              <a:t>오른쪽 사진은 ICL(Interactive Contact Loss)을 고려한 출력 동작 예시입니다.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200">
                <a:solidFill>
                  <a:schemeClr val="dk1"/>
                </a:solidFill>
              </a:rPr>
              <a:t>파란색 줄: 현재 연주되고 있는 줄 (activating string)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200">
                <a:solidFill>
                  <a:schemeClr val="dk1"/>
                </a:solidFill>
              </a:rPr>
              <a:t>빨간 점: 손가락이 줄과 접촉해야 하는 정확한 위치 (audio에서 유도된 contact point)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200">
                <a:solidFill>
                  <a:schemeClr val="dk1"/>
                </a:solidFill>
              </a:rPr>
              <a:t>주황색 실선: 실제 접촉해야 하는 손가락 (note-playing finger)이 줄에 닿아야 함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</a:rPr>
              <a:t>회색 점선: 다른 손가락들과 활(bow)의 상대적 거리 유지 규칙, 활도 해당 줄 위를 자연스럽게 앞뒤로 움직여야 함</a:t>
            </a: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3311"/>
              <a:t>ELGAR: </a:t>
            </a:r>
            <a:endParaRPr sz="3311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3311"/>
              <a:t>Expressive Cello Performance Motion Generation for Audio Rendition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chemeClr val="dk1"/>
                </a:solidFill>
              </a:rPr>
              <a:t>ZHIPING QUI, YITONG JIN, YUAN WANG, YI SHI, CHONGWU WANG, CHAO TAN, XIAOBING LI, FENG YU, TAO YU, QIONGHAI DAI</a:t>
            </a:r>
            <a:endParaRPr sz="2900"/>
          </a:p>
        </p:txBody>
      </p:sp>
      <p:sp>
        <p:nvSpPr>
          <p:cNvPr id="56" name="Google Shape;56;p13"/>
          <p:cNvSpPr txBox="1"/>
          <p:nvPr/>
        </p:nvSpPr>
        <p:spPr>
          <a:xfrm>
            <a:off x="3577200" y="3768275"/>
            <a:ext cx="1989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chemeClr val="dk2"/>
                </a:solidFill>
              </a:rPr>
              <a:t>2025.07.29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chemeClr val="dk2"/>
                </a:solidFill>
              </a:rPr>
              <a:t>유수빈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Results &amp; Evaluation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FID → 새로 제안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ko" sz="1500">
                <a:solidFill>
                  <a:schemeClr val="dk1"/>
                </a:solidFill>
              </a:rPr>
              <a:t>FCD(Finger-Contact Distance)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ko" sz="1500">
                <a:solidFill>
                  <a:schemeClr val="dk1"/>
                </a:solidFill>
              </a:rPr>
              <a:t>BSD(Bow-String Distance)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ko" sz="1500">
                <a:solidFill>
                  <a:schemeClr val="dk1"/>
                </a:solidFill>
              </a:rPr>
              <a:t>BF1(Bowing F1-Score)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ko" sz="1500">
                <a:solidFill>
                  <a:schemeClr val="dk1"/>
                </a:solidFill>
              </a:rPr>
              <a:t>BCS(Bowing Cosine Similarity)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838" y="2726825"/>
            <a:ext cx="5814325" cy="15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4120275" y="3830175"/>
            <a:ext cx="3211800" cy="265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Conclusion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ko"/>
              <a:t>Limitation</a:t>
            </a:r>
            <a:r>
              <a:rPr lang="ko"/>
              <a:t>: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/>
              <a:t>정적인 첼로 모델 사용 (실제로는 연주 중에 움직임 존재)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/>
              <a:t>압력 세기 표현 부족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/>
              <a:t>데이터 다양성이 부족 (같은 곡의 다양한 연주 스타일 부족)</a:t>
            </a:r>
            <a:endParaRPr/>
          </a:p>
          <a:p>
            <a:pPr indent="-2984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ko"/>
              <a:t>생성 동작을 실제 게임/영화에 적용하기 위해서는 retargeting 문제 해결 필요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Contents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ko" sz="2000"/>
              <a:t>Introduction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ko" sz="2000"/>
              <a:t>Methodology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ko" sz="2000"/>
              <a:t>Results &amp; Evaluation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ko" sz="2000"/>
              <a:t>Conclusion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Introduction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75" y="1017725"/>
            <a:ext cx="7978875" cy="31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Introduction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</a:rPr>
              <a:t>기존 연구 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오디오가 아닌 악보와 같은 정적인 입력에 기반하여 표현력 부족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전체 몸이 아닌 신체 일부만 생성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311700" y="3380300"/>
            <a:ext cx="85206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raw audio → 첼로 연주 동작 전체 생성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Diffusion model 기반의 프레임워크를 도입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손/활과 줄의 상호작용 손실(HICL/BICL) 설계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1370275" y="2571750"/>
            <a:ext cx="408600" cy="750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Methodology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449" y="1177625"/>
            <a:ext cx="6347099" cy="35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Methodology - Data Preprocess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/>
              <a:t>기존의 SPD </a:t>
            </a:r>
            <a:r>
              <a:rPr lang="ko" sz="1500">
                <a:solidFill>
                  <a:schemeClr val="dk1"/>
                </a:solidFill>
              </a:rPr>
              <a:t>→ SPD-GEN</a:t>
            </a:r>
            <a:r>
              <a:rPr lang="ko" sz="1500"/>
              <a:t> 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500"/>
              <a:t>[Cello] Kabsch 알고리즘</a:t>
            </a:r>
            <a:endParaRPr b="1" sz="15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첼로 위치 동일하게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평평한 브리지를 아치형으로 보정 -&gt; 실제 두 줄 연주 가능하도록 개선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[Human] VPoser 기반</a:t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전신을 평균 신체 형태로 정규화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손목 중심으로 정밀 보정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625" y="1152475"/>
            <a:ext cx="2210575" cy="21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Methodology - Diffusion Preliminaries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원본 모션 x0에 점차 노이즈를 추가해 xt​ 생성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Transformer를 이용해 xt​→x0​으로 노이즈 제거 (복원)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일부 샘플에서 audio 제거, 동시에 학습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오디오 조건 부여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MSE 학습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75" y="1552050"/>
            <a:ext cx="2149296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975" y="2356200"/>
            <a:ext cx="175851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850" y="3866000"/>
            <a:ext cx="2221559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Methodology - Realism Losses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831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/>
              <a:t>[</a:t>
            </a:r>
            <a:r>
              <a:rPr lang="ko" sz="1500"/>
              <a:t>Geometric Loss]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관절의 위치가 실제 위치와 유사해야 함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프레임 간 위치 변화가 부드럽게 이어져야 함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발이 땅에 자연스럽게 닿아 있어야 함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관절의 회전 속도가 너무 튀지 않아야 함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" sz="1500"/>
              <a:t>[Interactive Contact Loss]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Hand ICL (HICL): </a:t>
            </a:r>
            <a:r>
              <a:rPr lang="ko" sz="1500">
                <a:solidFill>
                  <a:schemeClr val="dk1"/>
                </a:solidFill>
              </a:rPr>
              <a:t>연주 음정에 따라 손가락이 올바른 위치에 있어야 함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ko" sz="1500">
                <a:solidFill>
                  <a:schemeClr val="dk1"/>
                </a:solidFill>
              </a:rPr>
              <a:t>Bow ICL (BICL): 활이 연주하는 현에 제대로 닿고, 끝점도 자연스럽게 연주 경로를 따라 움직이게 함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75" y="1017725"/>
            <a:ext cx="8061674" cy="39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ko"/>
              <a:t>Methodology - Framework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50" y="902000"/>
            <a:ext cx="7140799" cy="404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