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301" r:id="rId3"/>
    <p:sldId id="305" r:id="rId4"/>
    <p:sldId id="306" r:id="rId5"/>
    <p:sldId id="287" r:id="rId6"/>
    <p:sldId id="308" r:id="rId7"/>
    <p:sldId id="309" r:id="rId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8020"/>
    <a:srgbClr val="7C82E8"/>
    <a:srgbClr val="220CF8"/>
    <a:srgbClr val="E507F2"/>
    <a:srgbClr val="EC3668"/>
    <a:srgbClr val="C510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4"/>
    <p:restoredTop sz="74005"/>
  </p:normalViewPr>
  <p:slideViewPr>
    <p:cSldViewPr snapToGrid="0">
      <p:cViewPr varScale="1">
        <p:scale>
          <a:sx n="99" d="100"/>
          <a:sy n="99" d="100"/>
        </p:scale>
        <p:origin x="1048" y="176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CE58C-B30C-3643-8068-018D0203AC94}" type="datetimeFigureOut">
              <a:rPr kumimoji="1" lang="ko-KR" altLang="en-US" smtClean="0"/>
              <a:t>2025. 7. 15.</a:t>
            </a:fld>
            <a:endParaRPr kumimoji="1"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AC725-674B-6540-AA7F-F553078BD752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557453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AC725-674B-6540-AA7F-F553078BD752}" type="slidenum">
              <a:rPr kumimoji="1" lang="ko-KR" altLang="en-US" smtClean="0"/>
              <a:t>1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401881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61A56A-56BE-A6C2-B4C1-40509C4473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4DC46F9-D6A3-83EA-1356-C79EAD761E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C0F08A3-0FBB-6F3C-BBFB-56D0E245F6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5488BAF-776E-4111-3CFA-80A3BE9A5F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AC725-674B-6540-AA7F-F553078BD752}" type="slidenum">
              <a:rPr kumimoji="1" lang="ko-KR" altLang="en-US" smtClean="0"/>
              <a:t>2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938027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26CB41-5341-1049-1B0B-7A0480112D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B135C90-2233-690D-562A-A23FBEE3AA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9B8D3FF-88D1-AC15-25E9-04E96A9324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BAFF8B2-863E-8787-0296-2419DE88B0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AC725-674B-6540-AA7F-F553078BD752}" type="slidenum">
              <a:rPr kumimoji="1" lang="ko-KR" altLang="en-US" smtClean="0"/>
              <a:t>3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039928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656185-409C-7A28-9241-ECD463ABEF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033F302-9063-1D2D-59B3-83322CBA2A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3517200-A561-FB17-9067-2BB208E39C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A9C6C5E-B441-6FA9-404B-D4BA04C733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AC725-674B-6540-AA7F-F553078BD752}" type="slidenum">
              <a:rPr kumimoji="1" lang="ko-KR" altLang="en-US" smtClean="0"/>
              <a:t>4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66455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135224-0FFB-AFB2-92C1-9E90405DFE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12203AB-FDAC-C3F1-B990-DB807F5ECF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22FC693-0B5D-C9D0-DDD7-82341F69DE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11ECF6D-B7C8-3852-49A0-FF037DB974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AC725-674B-6540-AA7F-F553078BD752}" type="slidenum">
              <a:rPr kumimoji="1" lang="ko-KR" altLang="en-US" smtClean="0"/>
              <a:t>5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100398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0B4BE6-98F0-58B5-2B0B-BF2E61379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170ECCC-AFB7-4609-7A8E-0AD1F1ACD9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9CDCBF7-02BF-155D-9A5E-2BB9F0DE86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E03F7CD-F67D-8F58-AF02-D704C44309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AC725-674B-6540-AA7F-F553078BD752}" type="slidenum">
              <a:rPr kumimoji="1" lang="ko-KR" altLang="en-US" smtClean="0"/>
              <a:t>6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885403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8B3561-AFB4-0C90-F748-9DC04CE762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138B92F-0C71-879D-765E-DA762FC880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2299686-8856-939C-A991-9C90D4633B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BCFD258-704C-2933-81DB-BE811C7B35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AC725-674B-6540-AA7F-F553078BD752}" type="slidenum">
              <a:rPr kumimoji="1" lang="ko-KR" altLang="en-US" smtClean="0"/>
              <a:t>7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032028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F273B4A-C16A-D918-005B-C947AAEA7E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4A93F4F-9E72-EA1E-59D0-4BEEA51A5A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7F009AE-40EA-03EF-CEB6-A35BEB0E1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AD1E8-D914-704A-8904-4C4A8630462E}" type="datetime1">
              <a:rPr kumimoji="1" lang="ko-KR" altLang="en-US" smtClean="0"/>
              <a:t>2025. 7. 15.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FD619B3-6ABE-0AA6-16AA-E281642D8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1402A56-53E5-974D-6E56-A05168BAF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A00DA-E2F0-094E-A970-A6F7C3309D0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622852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5D524C7-2C0C-F8CE-3D4A-16C7EBF55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B0778BA-98FA-5E0F-BB80-B02BFB8CAA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F246F94-61AD-DF0A-D37E-3CD6907BB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5709D-1940-634F-A54E-8F6A31EBC0BD}" type="datetime1">
              <a:rPr kumimoji="1" lang="ko-KR" altLang="en-US" smtClean="0"/>
              <a:t>2025. 7. 15.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3099527-2925-BF43-AD10-87E4B3700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E32149A-764E-8215-9332-9A7C003AF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A00DA-E2F0-094E-A970-A6F7C3309D0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341074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8EF885E7-0D09-1184-CF0D-DFBBD9F4A7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45EE8D-02F1-A84F-9841-75097770A9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4E69571-2DCE-FFB8-0D03-EE186A7A4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2737-8831-5140-B9EB-397600D8C756}" type="datetime1">
              <a:rPr kumimoji="1" lang="ko-KR" altLang="en-US" smtClean="0"/>
              <a:t>2025. 7. 15.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B8C14FE-FECD-F15A-6ED2-92E1AA2CA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E28B9D8-5149-AC06-5E37-22153F584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A00DA-E2F0-094E-A970-A6F7C3309D0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515802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BCF3C5A-EFD6-E36E-C6EB-126812F94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A35AA84-BC7B-2A68-DFFE-09C21FD5D9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4794659-29C9-9E82-F77B-C1EC2E5C4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E8874-A83F-8345-AAF6-D11063EC9C65}" type="datetime1">
              <a:rPr kumimoji="1" lang="ko-KR" altLang="en-US" smtClean="0"/>
              <a:t>2025. 7. 15.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437A5D9-3AE2-A418-C387-B7DDC2CFF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56CB222-D857-B6D7-9B48-A7F473229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A00DA-E2F0-094E-A970-A6F7C3309D0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405582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D10BFDF-DF35-9149-D907-C3255139B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74E875A-69FD-D86F-FB61-593A04133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ECD825F-B3BA-FF63-8B1F-4B1EB7EBE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8408-0C38-674C-ABC6-FE74EEC17DFE}" type="datetime1">
              <a:rPr kumimoji="1" lang="ko-KR" altLang="en-US" smtClean="0"/>
              <a:t>2025. 7. 15.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67F2FBD-EBED-386F-7F07-920419ACF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77F4D96-7D41-32DE-69DA-AA6754117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A00DA-E2F0-094E-A970-A6F7C3309D0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098343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ACF05A3-C9FF-D938-56E5-30BF242BE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AB79AB-1718-A36F-11E3-EC7CB8D5D9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9E716D2-CC19-C185-2EF8-9AC284BD7B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8C381A7-2F64-7936-EBB4-476751801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B312-BC2F-F74F-A69F-9B38C59E8441}" type="datetime1">
              <a:rPr kumimoji="1" lang="ko-KR" altLang="en-US" smtClean="0"/>
              <a:t>2025. 7. 15.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190D8D3-CBF7-39F3-9E49-7ED337CDE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7853A4F-159B-6B16-85B1-74D4D7D4B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A00DA-E2F0-094E-A970-A6F7C3309D0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890805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A25C54E-1FF3-6093-6DA9-4F753FEBA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815314E-459A-71F8-A0B9-C617ED676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3F5D250-8940-C989-2B6D-640D4ED906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B63B2A2-479F-6F12-C8CC-64B8115F78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3732D1F7-0D6B-EFA0-C2B7-AF04C72AFB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A584C1CB-D641-55C5-57CC-2A3DF0DEF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06504-EE84-2140-B9B2-9005D933E7C3}" type="datetime1">
              <a:rPr kumimoji="1" lang="ko-KR" altLang="en-US" smtClean="0"/>
              <a:t>2025. 7. 15.</a:t>
            </a:fld>
            <a:endParaRPr kumimoji="1"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0C2221F-CDA0-4AEF-A03E-240C2C7AE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BF4382BA-9DA0-030F-7F24-1A8129251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A00DA-E2F0-094E-A970-A6F7C3309D0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071871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BB3E42-1E54-4E21-7255-BCA3B4537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C9CA25B-3267-2702-EB11-856FB2A78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F71AA-D3B5-5E45-B24E-BAA89A4D4CF9}" type="datetime1">
              <a:rPr kumimoji="1" lang="ko-KR" altLang="en-US" smtClean="0"/>
              <a:t>2025. 7. 15.</a:t>
            </a:fld>
            <a:endParaRPr kumimoji="1"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06EA6CA-B77C-5EC5-E4B5-F3A7655AD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1DFB45B-C770-40B0-9411-C96A5C0C7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A00DA-E2F0-094E-A970-A6F7C3309D0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717035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0F2E6FA0-A713-4771-4E27-063412D8F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381D3-164E-EB45-8EB0-4E64C84120E3}" type="datetime1">
              <a:rPr kumimoji="1" lang="ko-KR" altLang="en-US" smtClean="0"/>
              <a:t>2025. 7. 15.</a:t>
            </a:fld>
            <a:endParaRPr kumimoji="1"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EAEF845-D843-EB01-971E-F1B6C2E4D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A15F1D2-B45B-CE27-0961-499BA6694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A00DA-E2F0-094E-A970-A6F7C3309D0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500148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916A15-944D-77D0-8272-C6892823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72A3D7F-8F11-42D2-76B5-CBF7D1BA8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A06F6F5-8513-896D-812B-B88DF0B9D6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C1FF9C1-306A-3D28-87AD-4ECDC4E99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67521-71CE-2F4F-B3C1-88758DCA54FD}" type="datetime1">
              <a:rPr kumimoji="1" lang="ko-KR" altLang="en-US" smtClean="0"/>
              <a:t>2025. 7. 15.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E4088D5-EABC-5611-D94C-52F5FEA20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CC64F89-74D4-FB7E-BBA9-74B3BF2BF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A00DA-E2F0-094E-A970-A6F7C3309D0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882372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5ACA67-3078-1551-DFA1-3E090BA33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038F40B-21E5-89A5-AB10-312339102E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5BA3843-F27F-6109-1A17-149F9E8D19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3907B93-D5FF-E548-C533-3C51883E1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1317D-05B7-AE44-855C-74CC54BC3810}" type="datetime1">
              <a:rPr kumimoji="1" lang="ko-KR" altLang="en-US" smtClean="0"/>
              <a:t>2025. 7. 15.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6AB941D-6D42-7689-7821-5C2F6A6AC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706384F-3CD5-35B2-1267-FDDC6D04C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A00DA-E2F0-094E-A970-A6F7C3309D0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759445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077611D4-B04A-4716-EC8A-5EA519C0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633D0A1-3E03-1F14-47FC-5B742AD31D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228E801-C4DB-697E-DAFC-FA7B8657B0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92D55D-BC89-464C-A142-A60780962F41}" type="datetime1">
              <a:rPr kumimoji="1" lang="ko-KR" altLang="en-US" smtClean="0"/>
              <a:t>2025. 7. 15.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ABF4830-F5A1-2FDA-627D-FF6E4DF57C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89C88E2-201C-5975-B313-BB9BCBC420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9A00DA-E2F0-094E-A970-A6F7C3309D0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803167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gif"/><Relationship Id="rId3" Type="http://schemas.openxmlformats.org/officeDocument/2006/relationships/image" Target="../media/image8.gif"/><Relationship Id="rId7" Type="http://schemas.openxmlformats.org/officeDocument/2006/relationships/image" Target="../media/image12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gif"/><Relationship Id="rId10" Type="http://schemas.openxmlformats.org/officeDocument/2006/relationships/image" Target="../media/image15.png"/><Relationship Id="rId4" Type="http://schemas.openxmlformats.org/officeDocument/2006/relationships/image" Target="../media/image9.gif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7F034F4-7600-CD18-0F33-756D078D65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460" y="2017581"/>
            <a:ext cx="9621078" cy="1653026"/>
          </a:xfrm>
        </p:spPr>
        <p:txBody>
          <a:bodyPr anchor="ctr" anchorCtr="1">
            <a:normAutofit/>
          </a:bodyPr>
          <a:lstStyle/>
          <a:p>
            <a:pPr>
              <a:lnSpc>
                <a:spcPct val="100000"/>
              </a:lnSpc>
            </a:pPr>
            <a:r>
              <a:rPr kumimoji="1" lang="en-US" altLang="ko-KR" sz="3200" dirty="0">
                <a:latin typeface=""/>
                <a:ea typeface="Batang" panose="02030600000101010101" pitchFamily="18" charset="-127"/>
                <a:cs typeface="Times New Roman" panose="02020603050405020304" pitchFamily="18" charset="0"/>
              </a:rPr>
              <a:t>Leaning  Character-Agnostic Motion</a:t>
            </a:r>
            <a:br>
              <a:rPr kumimoji="1" lang="en-US" altLang="ko-KR" sz="3200" dirty="0">
                <a:latin typeface=""/>
                <a:ea typeface="Batang" panose="02030600000101010101" pitchFamily="18" charset="-127"/>
                <a:cs typeface="Times New Roman" panose="02020603050405020304" pitchFamily="18" charset="0"/>
              </a:rPr>
            </a:br>
            <a:r>
              <a:rPr kumimoji="1" lang="en-US" altLang="ko-KR" sz="3200" dirty="0">
                <a:latin typeface=""/>
                <a:ea typeface="Batang" panose="02030600000101010101" pitchFamily="18" charset="-127"/>
                <a:cs typeface="Times New Roman" panose="02020603050405020304" pitchFamily="18" charset="0"/>
              </a:rPr>
              <a:t>for Motion Retargeting in 2D</a:t>
            </a:r>
            <a:endParaRPr kumimoji="1" lang="ko-KR" altLang="en-US" sz="3200" dirty="0">
              <a:latin typeface="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DD4D1F5-21E2-E30E-43A8-C4490A0C4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A00DA-E2F0-094E-A970-A6F7C3309D0F}" type="slidenum">
              <a:rPr kumimoji="1" lang="ko-KR" altLang="en-US" smtClean="0"/>
              <a:t>1</a:t>
            </a:fld>
            <a:endParaRPr kumimoji="1" lang="ko-KR" altLang="en-US"/>
          </a:p>
        </p:txBody>
      </p:sp>
      <p:sp>
        <p:nvSpPr>
          <p:cNvPr id="7" name="부제목 2">
            <a:extLst>
              <a:ext uri="{FF2B5EF4-FFF2-40B4-BE49-F238E27FC236}">
                <a16:creationId xmlns:a16="http://schemas.microsoft.com/office/drawing/2014/main" id="{EB23CCAE-399E-7031-0EC1-B0D9E40E69CD}"/>
              </a:ext>
            </a:extLst>
          </p:cNvPr>
          <p:cNvSpPr txBox="1">
            <a:spLocks/>
          </p:cNvSpPr>
          <p:nvPr/>
        </p:nvSpPr>
        <p:spPr>
          <a:xfrm>
            <a:off x="1" y="4361383"/>
            <a:ext cx="12191999" cy="1304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ko-KR" sz="1600" dirty="0">
                <a:latin typeface=""/>
                <a:cs typeface="Times New Roman" panose="02020603050405020304" pitchFamily="18" charset="0"/>
              </a:rPr>
              <a:t>SIGGRAPH 2019</a:t>
            </a:r>
          </a:p>
          <a:p>
            <a:r>
              <a:rPr kumimoji="1" lang="en-US" altLang="ko-KR" sz="1600" dirty="0" err="1">
                <a:latin typeface=""/>
                <a:cs typeface="Times New Roman" panose="02020603050405020304" pitchFamily="18" charset="0"/>
              </a:rPr>
              <a:t>DaeYong</a:t>
            </a:r>
            <a:r>
              <a:rPr kumimoji="1" lang="en-US" altLang="ko-KR" sz="1600" dirty="0">
                <a:latin typeface=""/>
                <a:cs typeface="Times New Roman" panose="02020603050405020304" pitchFamily="18" charset="0"/>
              </a:rPr>
              <a:t> Kim</a:t>
            </a:r>
          </a:p>
          <a:p>
            <a:r>
              <a:rPr lang="en-US" altLang="ko-KR" sz="1600" kern="100" dirty="0">
                <a:latin typeface=""/>
                <a:cs typeface="Times New Roman" panose="02020603050405020304" pitchFamily="18" charset="0"/>
              </a:rPr>
              <a:t>Dept. of Artificial Intelligence, Ajou University</a:t>
            </a:r>
            <a:endParaRPr kumimoji="1" lang="en-US" altLang="ko-KR" sz="1600" dirty="0">
              <a:latin typeface="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803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A81456-AB36-D7D1-6BBF-88CBB2B7C9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1F600509-2AFD-8F2A-EBC6-8DD5C0250240}"/>
              </a:ext>
            </a:extLst>
          </p:cNvPr>
          <p:cNvSpPr/>
          <p:nvPr/>
        </p:nvSpPr>
        <p:spPr>
          <a:xfrm flipV="1">
            <a:off x="0" y="821381"/>
            <a:ext cx="12192000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151118E0-F833-7F0C-B854-24EF484B9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A00DA-E2F0-094E-A970-A6F7C3309D0F}" type="slidenum">
              <a:rPr kumimoji="1" lang="ko-KR" altLang="en-US" smtClean="0"/>
              <a:t>2</a:t>
            </a:fld>
            <a:endParaRPr kumimoji="1" lang="ko-KR" alt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408B204-389B-0848-AD3C-EC66BE4DB460}"/>
              </a:ext>
            </a:extLst>
          </p:cNvPr>
          <p:cNvSpPr txBox="1"/>
          <p:nvPr/>
        </p:nvSpPr>
        <p:spPr>
          <a:xfrm>
            <a:off x="181690" y="181688"/>
            <a:ext cx="529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400" dirty="0">
                <a:latin typeface="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917BE8-E256-836D-5094-D1D1B0F9D4B0}"/>
              </a:ext>
            </a:extLst>
          </p:cNvPr>
          <p:cNvSpPr txBox="1"/>
          <p:nvPr/>
        </p:nvSpPr>
        <p:spPr>
          <a:xfrm rot="16200000">
            <a:off x="2298776" y="1447004"/>
            <a:ext cx="1569660" cy="51044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ko-KR" dirty="0"/>
              <a:t>Dynamic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en-US" altLang="ko-KR" dirty="0"/>
              <a:t>Motion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ko-KR" dirty="0"/>
              <a:t>Static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en-US" altLang="ko-KR" dirty="0"/>
              <a:t>Skeleton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en-US" altLang="ko-KR" dirty="0"/>
              <a:t>view</a:t>
            </a:r>
            <a:endParaRPr kumimoji="1"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DCE836-773A-E792-A132-0160AFEC3278}"/>
              </a:ext>
            </a:extLst>
          </p:cNvPr>
          <p:cNvSpPr txBox="1"/>
          <p:nvPr/>
        </p:nvSpPr>
        <p:spPr>
          <a:xfrm>
            <a:off x="181690" y="2845058"/>
            <a:ext cx="2086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b="1" dirty="0">
                <a:latin typeface=""/>
              </a:rPr>
              <a:t>Motion Attributes</a:t>
            </a:r>
            <a:endParaRPr kumimoji="1" lang="ko-KR" altLang="en-US" b="1" dirty="0">
              <a:latin typeface="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9E1928-102E-7768-CB67-D09C7826A8F5}"/>
              </a:ext>
            </a:extLst>
          </p:cNvPr>
          <p:cNvSpPr txBox="1"/>
          <p:nvPr/>
        </p:nvSpPr>
        <p:spPr>
          <a:xfrm rot="16200000">
            <a:off x="2851887" y="-709098"/>
            <a:ext cx="461665" cy="51044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ko-KR" dirty="0"/>
              <a:t>Retargeting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22161E-6427-50E0-B64F-9994ACE2BEC4}"/>
              </a:ext>
            </a:extLst>
          </p:cNvPr>
          <p:cNvSpPr txBox="1"/>
          <p:nvPr/>
        </p:nvSpPr>
        <p:spPr>
          <a:xfrm>
            <a:off x="181691" y="110445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b="1" dirty="0">
                <a:latin typeface=""/>
              </a:rPr>
              <a:t>Goal</a:t>
            </a:r>
            <a:endParaRPr kumimoji="1" lang="ko-KR" altLang="en-US" b="1" dirty="0">
              <a:latin typeface="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6A2D663D-57DD-7F00-A673-07C6606B9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34" y="1045128"/>
            <a:ext cx="6513537" cy="559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937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BC26E4-D3EB-FF42-3A6E-62523FCDD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FAFE1F2F-9375-C0C8-BE98-A52546A66F6A}"/>
              </a:ext>
            </a:extLst>
          </p:cNvPr>
          <p:cNvSpPr/>
          <p:nvPr/>
        </p:nvSpPr>
        <p:spPr>
          <a:xfrm flipV="1">
            <a:off x="0" y="821381"/>
            <a:ext cx="12192000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877FB414-D148-9DCD-C8B8-EC5A64CDC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A00DA-E2F0-094E-A970-A6F7C3309D0F}" type="slidenum">
              <a:rPr kumimoji="1" lang="ko-KR" altLang="en-US" smtClean="0"/>
              <a:t>3</a:t>
            </a:fld>
            <a:endParaRPr kumimoji="1" lang="ko-KR" alt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047B457-1D7B-3BF1-1215-D3069E2A21CF}"/>
              </a:ext>
            </a:extLst>
          </p:cNvPr>
          <p:cNvSpPr txBox="1"/>
          <p:nvPr/>
        </p:nvSpPr>
        <p:spPr>
          <a:xfrm>
            <a:off x="181690" y="181688"/>
            <a:ext cx="529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400" dirty="0">
                <a:latin typeface=""/>
                <a:cs typeface="Times New Roman" panose="02020603050405020304" pitchFamily="18" charset="0"/>
              </a:rPr>
              <a:t>Introduction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CCF62247-A177-F4BC-5C17-B3D3FF83D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3861" y="1150493"/>
            <a:ext cx="6315222" cy="552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776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A3D4A3-0B9A-FF42-56C1-98A75FAB50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520DFA12-170E-FAFC-C7F7-C22D2AF390A7}"/>
              </a:ext>
            </a:extLst>
          </p:cNvPr>
          <p:cNvSpPr/>
          <p:nvPr/>
        </p:nvSpPr>
        <p:spPr>
          <a:xfrm flipV="1">
            <a:off x="0" y="821381"/>
            <a:ext cx="12192000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7D6FFAC-5C25-660F-6118-62E4B747D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A00DA-E2F0-094E-A970-A6F7C3309D0F}" type="slidenum">
              <a:rPr kumimoji="1" lang="ko-KR" altLang="en-US" smtClean="0"/>
              <a:t>4</a:t>
            </a:fld>
            <a:endParaRPr kumimoji="1" lang="ko-KR" alt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214CF6A-814B-4684-6C60-BF12AA6BC985}"/>
              </a:ext>
            </a:extLst>
          </p:cNvPr>
          <p:cNvSpPr txBox="1"/>
          <p:nvPr/>
        </p:nvSpPr>
        <p:spPr>
          <a:xfrm>
            <a:off x="181690" y="181688"/>
            <a:ext cx="529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400" dirty="0">
                <a:latin typeface=""/>
                <a:cs typeface="Times New Roman" panose="02020603050405020304" pitchFamily="18" charset="0"/>
              </a:rPr>
              <a:t>Method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A2118E5-0C0D-F754-B75D-BDBD8799C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803" y="2245076"/>
            <a:ext cx="10847997" cy="41112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0E219A-573B-1B40-5C88-D67D115A5E01}"/>
              </a:ext>
            </a:extLst>
          </p:cNvPr>
          <p:cNvSpPr txBox="1"/>
          <p:nvPr/>
        </p:nvSpPr>
        <p:spPr>
          <a:xfrm rot="16200000">
            <a:off x="2851887" y="-709098"/>
            <a:ext cx="461665" cy="51044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ko-KR" dirty="0"/>
              <a:t>2D joints </a:t>
            </a:r>
            <a:r>
              <a:rPr kumimoji="1" lang="en-US" altLang="ko-KR" dirty="0">
                <a:sym typeface="Wingdings" pitchFamily="2" charset="2"/>
              </a:rPr>
              <a:t> 2D joints</a:t>
            </a:r>
            <a:endParaRPr kumimoji="1" lang="en-US" altLang="ko-K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C71A47-27D1-B1C9-0D3A-304E361487F4}"/>
              </a:ext>
            </a:extLst>
          </p:cNvPr>
          <p:cNvSpPr txBox="1"/>
          <p:nvPr/>
        </p:nvSpPr>
        <p:spPr>
          <a:xfrm>
            <a:off x="181691" y="1104454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b="1" dirty="0">
                <a:latin typeface=""/>
              </a:rPr>
              <a:t>Input / Output</a:t>
            </a:r>
            <a:endParaRPr kumimoji="1" lang="ko-KR" altLang="en-US" b="1" dirty="0"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984424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35E090-0F2A-D109-0B7D-8C3DEF51E0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C9DFF4C0-F834-8B9A-866C-162164810BB1}"/>
              </a:ext>
            </a:extLst>
          </p:cNvPr>
          <p:cNvSpPr/>
          <p:nvPr/>
        </p:nvSpPr>
        <p:spPr>
          <a:xfrm flipV="1">
            <a:off x="0" y="821381"/>
            <a:ext cx="12192000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E200FC9-8908-B036-0919-B091E33C3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A00DA-E2F0-094E-A970-A6F7C3309D0F}" type="slidenum">
              <a:rPr kumimoji="1" lang="ko-KR" altLang="en-US" smtClean="0"/>
              <a:t>5</a:t>
            </a:fld>
            <a:endParaRPr kumimoji="1" lang="ko-KR" alt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ECAF65D-BE97-A5E0-2C05-D8135B337ECA}"/>
              </a:ext>
            </a:extLst>
          </p:cNvPr>
          <p:cNvSpPr txBox="1"/>
          <p:nvPr/>
        </p:nvSpPr>
        <p:spPr>
          <a:xfrm>
            <a:off x="181690" y="181688"/>
            <a:ext cx="529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400" dirty="0">
                <a:latin typeface=""/>
                <a:cs typeface="Times New Roman" panose="02020603050405020304" pitchFamily="18" charset="0"/>
              </a:rPr>
              <a:t>Introduction</a:t>
            </a:r>
          </a:p>
        </p:txBody>
      </p:sp>
      <p:pic>
        <p:nvPicPr>
          <p:cNvPr id="77" name="그림 76">
            <a:extLst>
              <a:ext uri="{FF2B5EF4-FFF2-40B4-BE49-F238E27FC236}">
                <a16:creationId xmlns:a16="http://schemas.microsoft.com/office/drawing/2014/main" id="{3C12DBF9-A6AD-6632-09CE-0C4E3C52DE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569" y="4060489"/>
            <a:ext cx="3522525" cy="2482665"/>
          </a:xfrm>
          <a:prstGeom prst="rect">
            <a:avLst/>
          </a:prstGeom>
        </p:spPr>
      </p:pic>
      <p:pic>
        <p:nvPicPr>
          <p:cNvPr id="78" name="그림 77">
            <a:extLst>
              <a:ext uri="{FF2B5EF4-FFF2-40B4-BE49-F238E27FC236}">
                <a16:creationId xmlns:a16="http://schemas.microsoft.com/office/drawing/2014/main" id="{E385A4BB-AE82-EBA6-570E-72F13FF2D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569" y="1045128"/>
            <a:ext cx="3522525" cy="2482665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2E6F791D-E107-574A-1C67-24EF7D0CD294}"/>
              </a:ext>
            </a:extLst>
          </p:cNvPr>
          <p:cNvSpPr txBox="1"/>
          <p:nvPr/>
        </p:nvSpPr>
        <p:spPr>
          <a:xfrm>
            <a:off x="1219689" y="2798499"/>
            <a:ext cx="13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/>
              <a:t>(Motion A)</a:t>
            </a:r>
            <a:endParaRPr kumimoji="1" lang="ko-KR" altLang="en-US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33C79CF-7DB5-617B-0B26-2B314DAA348B}"/>
              </a:ext>
            </a:extLst>
          </p:cNvPr>
          <p:cNvSpPr txBox="1"/>
          <p:nvPr/>
        </p:nvSpPr>
        <p:spPr>
          <a:xfrm>
            <a:off x="1219689" y="5915699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/>
              <a:t>(Motion B)</a:t>
            </a:r>
            <a:endParaRPr kumimoji="1" lang="ko-KR" altLang="en-US" dirty="0"/>
          </a:p>
        </p:txBody>
      </p:sp>
      <p:pic>
        <p:nvPicPr>
          <p:cNvPr id="89" name="그림 88">
            <a:extLst>
              <a:ext uri="{FF2B5EF4-FFF2-40B4-BE49-F238E27FC236}">
                <a16:creationId xmlns:a16="http://schemas.microsoft.com/office/drawing/2014/main" id="{21B19F2A-14C5-A6BE-1435-791C6E6D5F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5094" y="3521827"/>
            <a:ext cx="2743200" cy="532168"/>
          </a:xfrm>
          <a:prstGeom prst="rect">
            <a:avLst/>
          </a:prstGeom>
        </p:spPr>
      </p:pic>
      <p:cxnSp>
        <p:nvCxnSpPr>
          <p:cNvPr id="91" name="구부러진 연결선[U] 90">
            <a:extLst>
              <a:ext uri="{FF2B5EF4-FFF2-40B4-BE49-F238E27FC236}">
                <a16:creationId xmlns:a16="http://schemas.microsoft.com/office/drawing/2014/main" id="{548EBB3E-F2F5-6453-DED5-6E79B660D3DC}"/>
              </a:ext>
            </a:extLst>
          </p:cNvPr>
          <p:cNvCxnSpPr>
            <a:cxnSpLocks/>
            <a:endCxn id="89" idx="0"/>
          </p:cNvCxnSpPr>
          <p:nvPr/>
        </p:nvCxnSpPr>
        <p:spPr>
          <a:xfrm rot="16200000" flipH="1">
            <a:off x="4496161" y="1721294"/>
            <a:ext cx="2029468" cy="1571598"/>
          </a:xfrm>
          <a:prstGeom prst="curvedConnector3">
            <a:avLst>
              <a:gd name="adj1" fmla="val 2037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4" name="구부러진 연결선[U] 93">
            <a:extLst>
              <a:ext uri="{FF2B5EF4-FFF2-40B4-BE49-F238E27FC236}">
                <a16:creationId xmlns:a16="http://schemas.microsoft.com/office/drawing/2014/main" id="{771649A9-5CBD-4913-FAEC-B63FD22E2C3F}"/>
              </a:ext>
            </a:extLst>
          </p:cNvPr>
          <p:cNvCxnSpPr>
            <a:cxnSpLocks/>
          </p:cNvCxnSpPr>
          <p:nvPr/>
        </p:nvCxnSpPr>
        <p:spPr>
          <a:xfrm flipV="1">
            <a:off x="4440829" y="4178130"/>
            <a:ext cx="2820989" cy="1123691"/>
          </a:xfrm>
          <a:prstGeom prst="curvedConnector3">
            <a:avLst>
              <a:gd name="adj1" fmla="val 100712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6" name="직선 화살표 연결선 105">
            <a:extLst>
              <a:ext uri="{FF2B5EF4-FFF2-40B4-BE49-F238E27FC236}">
                <a16:creationId xmlns:a16="http://schemas.microsoft.com/office/drawing/2014/main" id="{8CC333EA-C4AA-101F-AE80-67F38A525C1E}"/>
              </a:ext>
            </a:extLst>
          </p:cNvPr>
          <p:cNvCxnSpPr>
            <a:cxnSpLocks/>
            <a:stCxn id="89" idx="3"/>
          </p:cNvCxnSpPr>
          <p:nvPr/>
        </p:nvCxnSpPr>
        <p:spPr>
          <a:xfrm>
            <a:off x="7668294" y="3787911"/>
            <a:ext cx="52267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8" name="그림 107">
            <a:extLst>
              <a:ext uri="{FF2B5EF4-FFF2-40B4-BE49-F238E27FC236}">
                <a16:creationId xmlns:a16="http://schemas.microsoft.com/office/drawing/2014/main" id="{E66CDA93-799F-9BEA-DF58-5ED2F5A05F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5370" y="3114811"/>
            <a:ext cx="952500" cy="1346200"/>
          </a:xfrm>
          <a:prstGeom prst="rect">
            <a:avLst/>
          </a:prstGeom>
        </p:spPr>
      </p:pic>
      <p:pic>
        <p:nvPicPr>
          <p:cNvPr id="109" name="그림 108">
            <a:extLst>
              <a:ext uri="{FF2B5EF4-FFF2-40B4-BE49-F238E27FC236}">
                <a16:creationId xmlns:a16="http://schemas.microsoft.com/office/drawing/2014/main" id="{82E4B960-25BF-FFDF-94FC-8888991522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1243" y="3108050"/>
            <a:ext cx="1452557" cy="1563635"/>
          </a:xfrm>
          <a:prstGeom prst="rect">
            <a:avLst/>
          </a:prstGeom>
        </p:spPr>
      </p:pic>
      <p:cxnSp>
        <p:nvCxnSpPr>
          <p:cNvPr id="111" name="직선 화살표 연결선 110">
            <a:extLst>
              <a:ext uri="{FF2B5EF4-FFF2-40B4-BE49-F238E27FC236}">
                <a16:creationId xmlns:a16="http://schemas.microsoft.com/office/drawing/2014/main" id="{9E748326-1904-ADC4-02B8-8CCE70DEA2DB}"/>
              </a:ext>
            </a:extLst>
          </p:cNvPr>
          <p:cNvCxnSpPr>
            <a:cxnSpLocks/>
          </p:cNvCxnSpPr>
          <p:nvPr/>
        </p:nvCxnSpPr>
        <p:spPr>
          <a:xfrm>
            <a:off x="9125926" y="3787911"/>
            <a:ext cx="74635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1749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C25D4C-5FD1-5CAC-241F-D7968E1B7D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1AD1AB99-074B-4288-894B-401A26B1257A}"/>
              </a:ext>
            </a:extLst>
          </p:cNvPr>
          <p:cNvSpPr/>
          <p:nvPr/>
        </p:nvSpPr>
        <p:spPr>
          <a:xfrm flipV="1">
            <a:off x="0" y="821381"/>
            <a:ext cx="12192000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F9BAF29A-FB5B-473F-F143-39EAD25E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A00DA-E2F0-094E-A970-A6F7C3309D0F}" type="slidenum">
              <a:rPr kumimoji="1" lang="ko-KR" altLang="en-US" smtClean="0"/>
              <a:t>6</a:t>
            </a:fld>
            <a:endParaRPr kumimoji="1" lang="ko-KR" alt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86A018B-63F6-0B6A-E7A2-22C826581C2F}"/>
              </a:ext>
            </a:extLst>
          </p:cNvPr>
          <p:cNvSpPr txBox="1"/>
          <p:nvPr/>
        </p:nvSpPr>
        <p:spPr>
          <a:xfrm>
            <a:off x="181690" y="181688"/>
            <a:ext cx="529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400" dirty="0">
                <a:latin typeface=""/>
                <a:cs typeface="Times New Roman" panose="02020603050405020304" pitchFamily="18" charset="0"/>
              </a:rPr>
              <a:t>Introduction</a:t>
            </a:r>
          </a:p>
        </p:txBody>
      </p:sp>
      <p:pic>
        <p:nvPicPr>
          <p:cNvPr id="5" name="그림 4" descr="아동 미술, 스케치, 그림, 예술이(가) 표시된 사진&#10;&#10;자동 생성된 설명">
            <a:extLst>
              <a:ext uri="{FF2B5EF4-FFF2-40B4-BE49-F238E27FC236}">
                <a16:creationId xmlns:a16="http://schemas.microsoft.com/office/drawing/2014/main" id="{F7A702B6-046A-E9B3-99CC-7A1FE53C5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2921"/>
            <a:ext cx="1797282" cy="17972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83DA37-6E64-A9A0-F83F-1DD06F7C5404}"/>
              </a:ext>
            </a:extLst>
          </p:cNvPr>
          <p:cNvSpPr txBox="1"/>
          <p:nvPr/>
        </p:nvSpPr>
        <p:spPr>
          <a:xfrm>
            <a:off x="357467" y="2552825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/>
              <a:t>(Motion)</a:t>
            </a:r>
            <a:endParaRPr kumimoji="1" lang="ko-KR" altLang="en-US" dirty="0"/>
          </a:p>
        </p:txBody>
      </p:sp>
      <p:pic>
        <p:nvPicPr>
          <p:cNvPr id="8" name="그림 7" descr="아동 미술, 그림, 만화 영화, 블루이(가) 표시된 사진&#10;&#10;자동 생성된 설명">
            <a:extLst>
              <a:ext uri="{FF2B5EF4-FFF2-40B4-BE49-F238E27FC236}">
                <a16:creationId xmlns:a16="http://schemas.microsoft.com/office/drawing/2014/main" id="{15EEB1D3-E923-6FBB-53EC-4D03B7936D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97421"/>
            <a:ext cx="1797282" cy="179728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0DBA54D-13A4-39AD-2E42-B6D4FE1AC5FC}"/>
              </a:ext>
            </a:extLst>
          </p:cNvPr>
          <p:cNvSpPr txBox="1"/>
          <p:nvPr/>
        </p:nvSpPr>
        <p:spPr>
          <a:xfrm>
            <a:off x="325280" y="4510037"/>
            <a:ext cx="1214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/>
              <a:t>(Skeleton)</a:t>
            </a:r>
            <a:endParaRPr kumimoji="1" lang="ko-KR" altLang="en-US" dirty="0"/>
          </a:p>
        </p:txBody>
      </p:sp>
      <p:pic>
        <p:nvPicPr>
          <p:cNvPr id="12" name="그림 11" descr="아동 미술, 예술이(가) 표시된 사진&#10;&#10;자동 생성된 설명">
            <a:extLst>
              <a:ext uri="{FF2B5EF4-FFF2-40B4-BE49-F238E27FC236}">
                <a16:creationId xmlns:a16="http://schemas.microsoft.com/office/drawing/2014/main" id="{7F3E4FEA-57E1-2489-CA69-730D58C5D6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316" y="4891921"/>
            <a:ext cx="1532649" cy="153264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00AFA94-B65A-7B90-8DE0-757FB0BF5720}"/>
              </a:ext>
            </a:extLst>
          </p:cNvPr>
          <p:cNvSpPr txBox="1"/>
          <p:nvPr/>
        </p:nvSpPr>
        <p:spPr>
          <a:xfrm>
            <a:off x="539056" y="6352143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/>
              <a:t>(view)</a:t>
            </a:r>
            <a:endParaRPr kumimoji="1" lang="ko-KR" altLang="en-US" dirty="0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648D66EA-4FBD-CA9B-18D1-777AC9668C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6056" y="1082928"/>
            <a:ext cx="1819676" cy="13251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수동 작업 14">
                <a:extLst>
                  <a:ext uri="{FF2B5EF4-FFF2-40B4-BE49-F238E27FC236}">
                    <a16:creationId xmlns:a16="http://schemas.microsoft.com/office/drawing/2014/main" id="{B04712E1-FBF0-A89B-E6B7-170911EA86EB}"/>
                  </a:ext>
                </a:extLst>
              </p:cNvPr>
              <p:cNvSpPr/>
              <p:nvPr/>
            </p:nvSpPr>
            <p:spPr>
              <a:xfrm>
                <a:off x="1997019" y="1303618"/>
                <a:ext cx="1383957" cy="1087394"/>
              </a:xfrm>
              <a:prstGeom prst="flowChartManualOperation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scene3d>
                <a:camera prst="orthographicFront">
                  <a:rot lat="0" lon="0" rev="5400000"/>
                </a:camera>
                <a:lightRig rig="threePt" dir="t"/>
              </a:scene3d>
              <a:sp3d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flatTx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ko-K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ko-K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ko-K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</m:oMath>
                  </m:oMathPara>
                </a14:m>
                <a:endParaRPr kumimoji="1" lang="ko-KR" alt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수동 작업 14">
                <a:extLst>
                  <a:ext uri="{FF2B5EF4-FFF2-40B4-BE49-F238E27FC236}">
                    <a16:creationId xmlns:a16="http://schemas.microsoft.com/office/drawing/2014/main" id="{B04712E1-FBF0-A89B-E6B7-170911EA86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7019" y="1303618"/>
                <a:ext cx="1383957" cy="1087394"/>
              </a:xfrm>
              <a:prstGeom prst="flowChartManualOperation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수동 작업 15">
                <a:extLst>
                  <a:ext uri="{FF2B5EF4-FFF2-40B4-BE49-F238E27FC236}">
                    <a16:creationId xmlns:a16="http://schemas.microsoft.com/office/drawing/2014/main" id="{E02C6294-4D7D-2462-7FCC-39455AD35D35}"/>
                  </a:ext>
                </a:extLst>
              </p:cNvPr>
              <p:cNvSpPr/>
              <p:nvPr/>
            </p:nvSpPr>
            <p:spPr>
              <a:xfrm>
                <a:off x="2052362" y="3236420"/>
                <a:ext cx="1383957" cy="1087394"/>
              </a:xfrm>
              <a:prstGeom prst="flowChartManualOperation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scene3d>
                <a:camera prst="orthographicFront">
                  <a:rot lat="0" lon="0" rev="5400000"/>
                </a:camera>
                <a:lightRig rig="threePt" dir="t"/>
              </a:scene3d>
              <a:sp3d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flatTx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ko-K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ko-K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ko-K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kumimoji="1" lang="ko-KR" alt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수동 작업 15">
                <a:extLst>
                  <a:ext uri="{FF2B5EF4-FFF2-40B4-BE49-F238E27FC236}">
                    <a16:creationId xmlns:a16="http://schemas.microsoft.com/office/drawing/2014/main" id="{E02C6294-4D7D-2462-7FCC-39455AD35D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2362" y="3236420"/>
                <a:ext cx="1383957" cy="1087394"/>
              </a:xfrm>
              <a:prstGeom prst="flowChartManualOperation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수동 작업 16">
                <a:extLst>
                  <a:ext uri="{FF2B5EF4-FFF2-40B4-BE49-F238E27FC236}">
                    <a16:creationId xmlns:a16="http://schemas.microsoft.com/office/drawing/2014/main" id="{B1366248-0FDA-9819-2658-111C0CBC0EE8}"/>
                  </a:ext>
                </a:extLst>
              </p:cNvPr>
              <p:cNvSpPr/>
              <p:nvPr/>
            </p:nvSpPr>
            <p:spPr>
              <a:xfrm>
                <a:off x="2052362" y="4879334"/>
                <a:ext cx="1383957" cy="1087394"/>
              </a:xfrm>
              <a:prstGeom prst="flowChartManualOperation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scene3d>
                <a:camera prst="orthographicFront">
                  <a:rot lat="0" lon="0" rev="5400000"/>
                </a:camera>
                <a:lightRig rig="threePt" dir="t"/>
              </a:scene3d>
              <a:sp3d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flatTx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ko-K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ko-K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ko-K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</m:oMath>
                  </m:oMathPara>
                </a14:m>
                <a:endParaRPr kumimoji="1" lang="ko-KR" alt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수동 작업 16">
                <a:extLst>
                  <a:ext uri="{FF2B5EF4-FFF2-40B4-BE49-F238E27FC236}">
                    <a16:creationId xmlns:a16="http://schemas.microsoft.com/office/drawing/2014/main" id="{B1366248-0FDA-9819-2658-111C0CBC0E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2362" y="4879334"/>
                <a:ext cx="1383957" cy="1087394"/>
              </a:xfrm>
              <a:prstGeom prst="flowChartManualOperation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44709D87-79FD-87B4-FC98-D1D2C0B855E6}"/>
              </a:ext>
            </a:extLst>
          </p:cNvPr>
          <p:cNvCxnSpPr>
            <a:cxnSpLocks/>
          </p:cNvCxnSpPr>
          <p:nvPr/>
        </p:nvCxnSpPr>
        <p:spPr>
          <a:xfrm>
            <a:off x="1324354" y="1805927"/>
            <a:ext cx="807237" cy="1169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C1473ABF-6C83-9F4B-B566-7CABEE06393F}"/>
              </a:ext>
            </a:extLst>
          </p:cNvPr>
          <p:cNvCxnSpPr>
            <a:cxnSpLocks/>
          </p:cNvCxnSpPr>
          <p:nvPr/>
        </p:nvCxnSpPr>
        <p:spPr>
          <a:xfrm>
            <a:off x="1393663" y="3817618"/>
            <a:ext cx="807237" cy="1169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B3E43ACD-197B-4D17-BE68-03081426C81D}"/>
              </a:ext>
            </a:extLst>
          </p:cNvPr>
          <p:cNvCxnSpPr>
            <a:cxnSpLocks/>
          </p:cNvCxnSpPr>
          <p:nvPr/>
        </p:nvCxnSpPr>
        <p:spPr>
          <a:xfrm>
            <a:off x="1369862" y="5571787"/>
            <a:ext cx="807237" cy="1169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4355E59A-CFE2-4FF3-C594-402BA1949734}"/>
              </a:ext>
            </a:extLst>
          </p:cNvPr>
          <p:cNvCxnSpPr>
            <a:cxnSpLocks/>
          </p:cNvCxnSpPr>
          <p:nvPr/>
        </p:nvCxnSpPr>
        <p:spPr>
          <a:xfrm>
            <a:off x="3246404" y="1842525"/>
            <a:ext cx="443742" cy="47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그림 23">
            <a:extLst>
              <a:ext uri="{FF2B5EF4-FFF2-40B4-BE49-F238E27FC236}">
                <a16:creationId xmlns:a16="http://schemas.microsoft.com/office/drawing/2014/main" id="{4CFA27FF-9FE3-FB44-9250-5D64008830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36862" y="3119955"/>
            <a:ext cx="1409700" cy="1333500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7EB0A130-56EC-4C41-DF17-7D6D90A3733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41044" y="4807054"/>
            <a:ext cx="1409700" cy="1333500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C9A329F6-BD66-164C-F137-F705B2367CE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86081" y="3568384"/>
            <a:ext cx="2987279" cy="535035"/>
          </a:xfrm>
          <a:prstGeom prst="rect">
            <a:avLst/>
          </a:prstGeom>
        </p:spPr>
      </p:pic>
      <p:cxnSp>
        <p:nvCxnSpPr>
          <p:cNvPr id="30" name="구부러진 연결선[U] 29">
            <a:extLst>
              <a:ext uri="{FF2B5EF4-FFF2-40B4-BE49-F238E27FC236}">
                <a16:creationId xmlns:a16="http://schemas.microsoft.com/office/drawing/2014/main" id="{545D5100-B376-1D2D-8F50-71B8FE27860A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5455732" y="1745528"/>
            <a:ext cx="702422" cy="1901554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구부러진 연결선[U] 32">
            <a:extLst>
              <a:ext uri="{FF2B5EF4-FFF2-40B4-BE49-F238E27FC236}">
                <a16:creationId xmlns:a16="http://schemas.microsoft.com/office/drawing/2014/main" id="{19DD12D6-C10C-1EE0-EB3C-73448AC85E69}"/>
              </a:ext>
            </a:extLst>
          </p:cNvPr>
          <p:cNvCxnSpPr>
            <a:cxnSpLocks/>
            <a:stCxn id="24" idx="2"/>
          </p:cNvCxnSpPr>
          <p:nvPr/>
        </p:nvCxnSpPr>
        <p:spPr>
          <a:xfrm rot="5400000" flipH="1" flipV="1">
            <a:off x="5619256" y="2925874"/>
            <a:ext cx="350036" cy="2705125"/>
          </a:xfrm>
          <a:prstGeom prst="curvedConnector4">
            <a:avLst>
              <a:gd name="adj1" fmla="val -65308"/>
              <a:gd name="adj2" fmla="val 100144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구부러진 연결선[U] 39">
            <a:extLst>
              <a:ext uri="{FF2B5EF4-FFF2-40B4-BE49-F238E27FC236}">
                <a16:creationId xmlns:a16="http://schemas.microsoft.com/office/drawing/2014/main" id="{1C8929DE-75F7-480B-D5E8-D78D713496D7}"/>
              </a:ext>
            </a:extLst>
          </p:cNvPr>
          <p:cNvCxnSpPr>
            <a:cxnSpLocks/>
            <a:stCxn id="25" idx="3"/>
          </p:cNvCxnSpPr>
          <p:nvPr/>
        </p:nvCxnSpPr>
        <p:spPr>
          <a:xfrm flipV="1">
            <a:off x="5250744" y="4103417"/>
            <a:ext cx="2558448" cy="1370387"/>
          </a:xfrm>
          <a:prstGeom prst="curvedConnector3">
            <a:avLst>
              <a:gd name="adj1" fmla="val 100458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직선 화살표 연결선 49">
            <a:extLst>
              <a:ext uri="{FF2B5EF4-FFF2-40B4-BE49-F238E27FC236}">
                <a16:creationId xmlns:a16="http://schemas.microsoft.com/office/drawing/2014/main" id="{6B2BF469-63EA-D673-11F2-96B0E343A245}"/>
              </a:ext>
            </a:extLst>
          </p:cNvPr>
          <p:cNvCxnSpPr>
            <a:cxnSpLocks/>
          </p:cNvCxnSpPr>
          <p:nvPr/>
        </p:nvCxnSpPr>
        <p:spPr>
          <a:xfrm>
            <a:off x="8173360" y="3824205"/>
            <a:ext cx="437240" cy="1169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" name="그림 50">
            <a:extLst>
              <a:ext uri="{FF2B5EF4-FFF2-40B4-BE49-F238E27FC236}">
                <a16:creationId xmlns:a16="http://schemas.microsoft.com/office/drawing/2014/main" id="{878EF012-C645-197B-E554-BF1174E3C42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78825" y="3163837"/>
            <a:ext cx="952500" cy="1346200"/>
          </a:xfrm>
          <a:prstGeom prst="rect">
            <a:avLst/>
          </a:prstGeom>
        </p:spPr>
      </p:pic>
      <p:cxnSp>
        <p:nvCxnSpPr>
          <p:cNvPr id="56" name="직선 화살표 연결선 55">
            <a:extLst>
              <a:ext uri="{FF2B5EF4-FFF2-40B4-BE49-F238E27FC236}">
                <a16:creationId xmlns:a16="http://schemas.microsoft.com/office/drawing/2014/main" id="{909A692C-C6A5-9563-E880-0248FA49111A}"/>
              </a:ext>
            </a:extLst>
          </p:cNvPr>
          <p:cNvCxnSpPr>
            <a:cxnSpLocks/>
          </p:cNvCxnSpPr>
          <p:nvPr/>
        </p:nvCxnSpPr>
        <p:spPr>
          <a:xfrm>
            <a:off x="3287271" y="3835902"/>
            <a:ext cx="443742" cy="47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직선 화살표 연결선 56">
            <a:extLst>
              <a:ext uri="{FF2B5EF4-FFF2-40B4-BE49-F238E27FC236}">
                <a16:creationId xmlns:a16="http://schemas.microsoft.com/office/drawing/2014/main" id="{74405241-D9CC-B0AD-D4BE-0F76CA626644}"/>
              </a:ext>
            </a:extLst>
          </p:cNvPr>
          <p:cNvCxnSpPr>
            <a:cxnSpLocks/>
          </p:cNvCxnSpPr>
          <p:nvPr/>
        </p:nvCxnSpPr>
        <p:spPr>
          <a:xfrm>
            <a:off x="3296692" y="5467216"/>
            <a:ext cx="443742" cy="47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직선 화살표 연결선 58">
            <a:extLst>
              <a:ext uri="{FF2B5EF4-FFF2-40B4-BE49-F238E27FC236}">
                <a16:creationId xmlns:a16="http://schemas.microsoft.com/office/drawing/2014/main" id="{CD537CDE-A6A6-8A4F-9966-1253C50529BA}"/>
              </a:ext>
            </a:extLst>
          </p:cNvPr>
          <p:cNvCxnSpPr>
            <a:cxnSpLocks/>
          </p:cNvCxnSpPr>
          <p:nvPr/>
        </p:nvCxnSpPr>
        <p:spPr>
          <a:xfrm>
            <a:off x="9499550" y="3830052"/>
            <a:ext cx="437240" cy="1169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2" name="그림 61" descr="아동 미술, 만화 영화, 그림, 체인이(가) 표시된 사진&#10;&#10;자동 생성된 설명">
            <a:extLst>
              <a:ext uri="{FF2B5EF4-FFF2-40B4-BE49-F238E27FC236}">
                <a16:creationId xmlns:a16="http://schemas.microsoft.com/office/drawing/2014/main" id="{A1F522D0-0761-3B4E-595B-CF2066A3EC2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936790" y="2673939"/>
            <a:ext cx="2252487" cy="2252487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EBC64A1C-AEEA-061D-8655-DC3EF9DB0F60}"/>
              </a:ext>
            </a:extLst>
          </p:cNvPr>
          <p:cNvSpPr txBox="1"/>
          <p:nvPr/>
        </p:nvSpPr>
        <p:spPr>
          <a:xfrm>
            <a:off x="10521859" y="4268789"/>
            <a:ext cx="951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/>
              <a:t>(Result)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2189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EBDC4D-66C2-5C01-FFD1-74474FC67E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, 스크린샷, 도표, 소프트웨어이(가) 표시된 사진&#10;&#10;자동 생성된 설명">
            <a:extLst>
              <a:ext uri="{FF2B5EF4-FFF2-40B4-BE49-F238E27FC236}">
                <a16:creationId xmlns:a16="http://schemas.microsoft.com/office/drawing/2014/main" id="{92C92EE9-53C1-FC7F-E134-497F6867B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5354" y="1045128"/>
            <a:ext cx="4983692" cy="4983692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E9B350EE-42CA-7C2B-53A7-8C396DEE06B4}"/>
              </a:ext>
            </a:extLst>
          </p:cNvPr>
          <p:cNvSpPr/>
          <p:nvPr/>
        </p:nvSpPr>
        <p:spPr>
          <a:xfrm flipV="1">
            <a:off x="0" y="821381"/>
            <a:ext cx="12192000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61647936-DD7E-BBFA-48F9-3A1996E49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A00DA-E2F0-094E-A970-A6F7C3309D0F}" type="slidenum">
              <a:rPr kumimoji="1" lang="ko-KR" altLang="en-US" smtClean="0"/>
              <a:t>7</a:t>
            </a:fld>
            <a:endParaRPr kumimoji="1" lang="ko-KR" alt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FA3E448-B19A-7BFF-977E-98C202DC5C75}"/>
              </a:ext>
            </a:extLst>
          </p:cNvPr>
          <p:cNvSpPr txBox="1"/>
          <p:nvPr/>
        </p:nvSpPr>
        <p:spPr>
          <a:xfrm>
            <a:off x="181690" y="181688"/>
            <a:ext cx="529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400" dirty="0">
                <a:latin typeface=""/>
                <a:cs typeface="Times New Roman" panose="02020603050405020304" pitchFamily="18" charset="0"/>
              </a:rPr>
              <a:t>Results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7077354-832A-5B02-BE9E-A847C86BAB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496" y="1974005"/>
            <a:ext cx="5951967" cy="37485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47A1A7-C7B1-4162-2F16-43018649726F}"/>
              </a:ext>
            </a:extLst>
          </p:cNvPr>
          <p:cNvSpPr txBox="1"/>
          <p:nvPr/>
        </p:nvSpPr>
        <p:spPr>
          <a:xfrm>
            <a:off x="2046817" y="5971597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/>
              <a:t>Claim</a:t>
            </a:r>
            <a:endParaRPr kumimoji="1"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3C7D81-12D5-C7E1-4AC3-03D25A8128B1}"/>
              </a:ext>
            </a:extLst>
          </p:cNvPr>
          <p:cNvSpPr txBox="1"/>
          <p:nvPr/>
        </p:nvSpPr>
        <p:spPr>
          <a:xfrm>
            <a:off x="9113629" y="5987018"/>
            <a:ext cx="868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/>
              <a:t>Reality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9949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2353</TotalTime>
  <Words>83</Words>
  <Application>Microsoft Macintosh PowerPoint</Application>
  <PresentationFormat>와이드스크린</PresentationFormat>
  <Paragraphs>45</Paragraphs>
  <Slides>7</Slides>
  <Notes>7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3" baseType="lpstr">
      <vt:lpstr>맑은 고딕</vt:lpstr>
      <vt:lpstr>Arial</vt:lpstr>
      <vt:lpstr>Cambria Math</vt:lpstr>
      <vt:lpstr>Times New Roman</vt:lpstr>
      <vt:lpstr>Wingdings</vt:lpstr>
      <vt:lpstr>Office 테마</vt:lpstr>
      <vt:lpstr>Leaning  Character-Agnostic Motion for Motion Retargeting in 2D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김 대용</dc:creator>
  <cp:lastModifiedBy>김 대용</cp:lastModifiedBy>
  <cp:revision>431</cp:revision>
  <dcterms:created xsi:type="dcterms:W3CDTF">2024-10-10T06:44:48Z</dcterms:created>
  <dcterms:modified xsi:type="dcterms:W3CDTF">2025-07-15T14:15:11Z</dcterms:modified>
</cp:coreProperties>
</file>